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A32"/>
    <a:srgbClr val="431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100" d="100"/>
          <a:sy n="100" d="100"/>
        </p:scale>
        <p:origin x="191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79DAA-DF27-4AF4-92B3-A7D155FB9566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7FAD9-C25F-435B-B190-2B28E23FD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5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FAD9-C25F-435B-B190-2B28E23FDD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1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5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0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EB9C-E877-458F-9C54-4B8AF54D5BA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98"/>
          <a:stretch/>
        </p:blipFill>
        <p:spPr bwMode="auto">
          <a:xfrm>
            <a:off x="-38100" y="0"/>
            <a:ext cx="9182100" cy="729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4186297"/>
            <a:ext cx="5486400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2265"/>
            <a:ext cx="486727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3462">
                  <a:solidFill>
                    <a:srgbClr val="CAAA3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Lucida Calligraphy" panose="03010101010101010101" pitchFamily="66" charset="0"/>
              </a:rPr>
              <a:t>Kevin &amp; Tammy Spencer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9992" y="2589074"/>
            <a:ext cx="18072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rgbClr val="CAAA32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 seen on</a:t>
            </a:r>
          </a:p>
          <a:p>
            <a:pPr algn="ctr"/>
            <a:r>
              <a:rPr lang="en-US" sz="3200" b="1" dirty="0">
                <a:ln w="9525">
                  <a:solidFill>
                    <a:srgbClr val="CAAA32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GAITHER</a:t>
            </a:r>
          </a:p>
          <a:p>
            <a:pPr algn="ctr"/>
            <a:r>
              <a:rPr lang="en-US" sz="2400" b="1" dirty="0">
                <a:ln w="9525">
                  <a:solidFill>
                    <a:srgbClr val="CAAA32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DVD’s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38594" y="6324600"/>
            <a:ext cx="39530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50" dirty="0">
                <a:ln w="13500">
                  <a:solidFill>
                    <a:srgbClr val="CAAA32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r>
              <a:rPr lang="en-US" sz="2800" b="1" cap="none" spc="50" dirty="0">
                <a:ln w="13500">
                  <a:solidFill>
                    <a:srgbClr val="CAAA32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evinSpencerMusic.com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924" y="4343400"/>
            <a:ext cx="42263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 text here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 text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6" y="2287969"/>
            <a:ext cx="1634016" cy="20554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8374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Lucida Calligraphy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Comstock</dc:creator>
  <cp:lastModifiedBy>Josh Comstock</cp:lastModifiedBy>
  <cp:revision>8</cp:revision>
  <dcterms:created xsi:type="dcterms:W3CDTF">2011-08-26T18:17:26Z</dcterms:created>
  <dcterms:modified xsi:type="dcterms:W3CDTF">2017-01-25T19:40:14Z</dcterms:modified>
</cp:coreProperties>
</file>